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9" r:id="rId7"/>
    <p:sldId id="258" r:id="rId8"/>
    <p:sldId id="260" r:id="rId9"/>
    <p:sldId id="261" r:id="rId10"/>
    <p:sldId id="263" r:id="rId11"/>
    <p:sldId id="264" r:id="rId12"/>
    <p:sldId id="262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1" r:id="rId29"/>
    <p:sldId id="282" r:id="rId30"/>
    <p:sldId id="283" r:id="rId31"/>
    <p:sldId id="284" r:id="rId32"/>
    <p:sldId id="280" r:id="rId33"/>
    <p:sldId id="285" r:id="rId34"/>
    <p:sldId id="286" r:id="rId35"/>
    <p:sldId id="287" r:id="rId36"/>
    <p:sldId id="288" r:id="rId37"/>
    <p:sldId id="290" r:id="rId38"/>
    <p:sldId id="291" r:id="rId39"/>
    <p:sldId id="292" r:id="rId40"/>
    <p:sldId id="294" r:id="rId41"/>
    <p:sldId id="293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13" r:id="rId52"/>
    <p:sldId id="304" r:id="rId53"/>
    <p:sldId id="314" r:id="rId54"/>
    <p:sldId id="305" r:id="rId55"/>
    <p:sldId id="289" r:id="rId56"/>
    <p:sldId id="315" r:id="rId57"/>
    <p:sldId id="306" r:id="rId58"/>
    <p:sldId id="307" r:id="rId59"/>
    <p:sldId id="308" r:id="rId60"/>
    <p:sldId id="309" r:id="rId61"/>
    <p:sldId id="310" r:id="rId62"/>
    <p:sldId id="312" r:id="rId63"/>
    <p:sldId id="311" r:id="rId64"/>
    <p:sldId id="317" r:id="rId65"/>
    <p:sldId id="320" r:id="rId66"/>
    <p:sldId id="316" r:id="rId67"/>
    <p:sldId id="318" r:id="rId68"/>
    <p:sldId id="322" r:id="rId69"/>
    <p:sldId id="321" r:id="rId70"/>
    <p:sldId id="319" r:id="rId71"/>
    <p:sldId id="323" r:id="rId72"/>
    <p:sldId id="324" r:id="rId73"/>
    <p:sldId id="327" r:id="rId74"/>
    <p:sldId id="325" r:id="rId75"/>
    <p:sldId id="326" r:id="rId76"/>
    <p:sldId id="328" r:id="rId77"/>
    <p:sldId id="329" r:id="rId78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06"/>
    <p:restoredTop sz="94765"/>
  </p:normalViewPr>
  <p:slideViewPr>
    <p:cSldViewPr snapToGrid="0" snapToObjects="1">
      <p:cViewPr>
        <p:scale>
          <a:sx n="91" d="100"/>
          <a:sy n="91" d="100"/>
        </p:scale>
        <p:origin x="-1428" y="-5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slide" Target="slides/slide70.xml"/><Relationship Id="rId79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34D5B4-312B-0244-815E-BCC9FF55B9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BDC9BA9-C448-294D-A9D6-22D16AE82C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839DC2-A560-2A40-A7FD-0C59F5BA7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93A3384-6E63-4346-B4B7-CF4ED40C4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95E03AF-CA21-7D49-888B-811FE818E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49003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854A08-1E58-1A42-9A26-702888D34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7C7C9C4-F95C-1247-AB32-1FB42EF37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91E1FBD-E290-5C4F-B9F9-D135049A2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7856120-43E2-4149-A5DC-ECBBFBD69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6FB27AD-62E7-124C-B2DF-A72DAB3D5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53860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6F68763-844F-B642-87CA-69A7391F87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71FCFC4-7D1C-8045-8AB5-77950AF04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A25AEAD-D1FA-2F4B-AED2-D68D4F577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D4353DB-D92A-5A48-AA8B-09D3149AE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285063C-DC19-D346-A4A4-699BE0587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520602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D9C955-C7C9-1346-AC4E-5755BA2FD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72151BD-F70D-CE43-9E1E-626747EDB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B31A49E-B6D9-8642-8374-BFCC0D094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BE90D83-DAFE-4543-ABFB-402E18A59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CC076E-5721-F44A-812E-E9A036634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61440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CC084E-E5E6-3B48-814F-4B726339A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5D58A77-026F-944E-93DB-A2208B4EA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40667B5-A847-954C-AEF1-A3ECACC7A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C2B7B98-2B8C-E54C-9050-04E028875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C38C6D8-A75E-A240-9164-4761ED20F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98646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58A31D-A8DD-224C-B15E-48DD13B87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1B5621F-9D91-4D4A-B6FE-F8A47B1928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D1A7135-A99A-524D-8D87-166721EAC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7F7C126-BF39-974A-8CA1-74F899F84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9DFD38A-BDD0-CE42-B0C6-203775FCD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50985B7-8AEB-C245-A298-C796A8A17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38444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E8CE6D-B876-3842-81CD-08EC1F50A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DE023D2-0D4B-C747-AD8E-5CFD9E3A1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0EE8157-30A4-5445-B253-C2232A6CDE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636AA3E-9797-5040-A12A-1A8A76007F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A8623D5-B3AA-694C-BCE5-7192FDDFC4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34DF9BE-46E2-304F-9371-2A5B20659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9B7C9ED4-310B-694D-A01C-7A0D388F9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42EA56D-71E6-B54C-B7C8-1E0A99873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69612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C56A08-4866-7246-BC6C-41F410774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DE888C8-52AD-EE48-B52D-C69FC1066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C5A6C81-38F1-F149-B7F8-3A9BBA667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6A1B552-E027-8347-969D-92CF4035D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24917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24AC55E-3DF7-9547-8F1F-6B0B95F37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75F95E9-C25F-D244-89E2-CCD7FCF28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1DE6B80-CD60-374F-ACFD-AF18595CE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296520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69D4EF-E9A6-BA4B-B23B-3DC708771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1A82D2-571E-5448-B5C8-8EBA764F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CECBE5E-DB92-B44B-9307-EEB1D99296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4978F66-2056-964F-B7D9-3BF183DF8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54A5F99-B33F-BC48-8829-D30DDAFFA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D08CDDD-02D2-F14A-98FA-3D87AF6A6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34958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C09ED7-429D-FA49-879C-EC7071FCD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31A2D59-2DCD-DD48-897E-BE50294F48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B12BB27-C0EC-AD45-9675-389AE627E4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BF93067-E682-8949-BAA0-863CBB66D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AF29332-F16D-7C47-AE6C-E1458A017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5012046-820D-BA4D-93EB-094F7EF2E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4967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647E339-BA55-EC4F-AFC2-D2731E363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51B5167-3262-5D43-BA3E-4A0D90CDD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24CE854-A449-4C47-9504-21F2E3FD53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26397-08AE-9F4A-8572-9991DE035458}" type="datetimeFigureOut">
              <a:rPr lang="x-none" smtClean="0"/>
              <a:t>14-09-2021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47E44A9-D221-034D-8E2F-BF512E9288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1475C26-4C0E-F94C-831D-28931DC432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D534B-A624-6C41-AEEC-1CD7FF1DF018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50702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6A49885-180B-5247-B92A-A9B61A029C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x-none" dirty="0"/>
              <a:t>Mysql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E0FB2D7-D467-4941-B913-80098D7973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6225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39A060-007B-C54A-AC67-5CACAC189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xmlns="" id="{ABA981A9-7414-1E4B-A3AB-DB3104BAF0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7538" y="528638"/>
            <a:ext cx="9354978" cy="5534025"/>
          </a:xfrm>
        </p:spPr>
      </p:pic>
    </p:spTree>
    <p:extLst>
      <p:ext uri="{BB962C8B-B14F-4D97-AF65-F5344CB8AC3E}">
        <p14:creationId xmlns:p14="http://schemas.microsoft.com/office/powerpoint/2010/main" val="312130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1CB137-D289-6942-9DCD-BA33A3F39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9CDC43D1-6B33-D94F-B641-57E7AD8953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6593" y="639761"/>
            <a:ext cx="9365750" cy="4946651"/>
          </a:xfrm>
        </p:spPr>
      </p:pic>
    </p:spTree>
    <p:extLst>
      <p:ext uri="{BB962C8B-B14F-4D97-AF65-F5344CB8AC3E}">
        <p14:creationId xmlns:p14="http://schemas.microsoft.com/office/powerpoint/2010/main" val="2859382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514826-04F9-2447-B0E2-7BF90C2F2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F2184CAA-B5FF-4C4E-9ECB-6101358F3A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468311"/>
            <a:ext cx="10321975" cy="5332413"/>
          </a:xfrm>
        </p:spPr>
      </p:pic>
    </p:spTree>
    <p:extLst>
      <p:ext uri="{BB962C8B-B14F-4D97-AF65-F5344CB8AC3E}">
        <p14:creationId xmlns:p14="http://schemas.microsoft.com/office/powerpoint/2010/main" val="1673843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F5150B-A49B-1041-9F6D-8E86632E8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databases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xmlns="" id="{662766E3-D2C8-E742-BE94-C1F790E3D6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08130"/>
            <a:ext cx="10515600" cy="2986328"/>
          </a:xfrm>
        </p:spPr>
      </p:pic>
    </p:spTree>
    <p:extLst>
      <p:ext uri="{BB962C8B-B14F-4D97-AF65-F5344CB8AC3E}">
        <p14:creationId xmlns:p14="http://schemas.microsoft.com/office/powerpoint/2010/main" val="95731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CF03B8-BD67-7A42-8321-912FBCC48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Relational databases</a:t>
            </a:r>
          </a:p>
        </p:txBody>
      </p:sp>
      <p:pic>
        <p:nvPicPr>
          <p:cNvPr id="4" name="Content Placeholder 4" descr="Graphical user interface, table&#10;&#10;Description automatically generated">
            <a:extLst>
              <a:ext uri="{FF2B5EF4-FFF2-40B4-BE49-F238E27FC236}">
                <a16:creationId xmlns:a16="http://schemas.microsoft.com/office/drawing/2014/main" xmlns="" id="{BA408B03-08B6-4143-95BF-38D1958475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6681" y="1825625"/>
            <a:ext cx="8958637" cy="4351338"/>
          </a:xfrm>
        </p:spPr>
      </p:pic>
    </p:spTree>
    <p:extLst>
      <p:ext uri="{BB962C8B-B14F-4D97-AF65-F5344CB8AC3E}">
        <p14:creationId xmlns:p14="http://schemas.microsoft.com/office/powerpoint/2010/main" val="152690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94B304-8EE7-0446-8554-CD118AA0E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9" name="Content Placeholder 8" descr="Table&#10;&#10;Description automatically generated">
            <a:extLst>
              <a:ext uri="{FF2B5EF4-FFF2-40B4-BE49-F238E27FC236}">
                <a16:creationId xmlns:a16="http://schemas.microsoft.com/office/drawing/2014/main" xmlns="" id="{88143452-9320-1C43-8CA2-B73270A92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8776"/>
            <a:ext cx="10515600" cy="3765036"/>
          </a:xfrm>
        </p:spPr>
      </p:pic>
    </p:spTree>
    <p:extLst>
      <p:ext uri="{BB962C8B-B14F-4D97-AF65-F5344CB8AC3E}">
        <p14:creationId xmlns:p14="http://schemas.microsoft.com/office/powerpoint/2010/main" val="380442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C4AD83-8A8A-B54B-9028-F23AFDAA6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238B6C5F-0664-C742-8E25-3015CEFC2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2365" y="1825625"/>
            <a:ext cx="9327269" cy="4351338"/>
          </a:xfrm>
        </p:spPr>
      </p:pic>
    </p:spTree>
    <p:extLst>
      <p:ext uri="{BB962C8B-B14F-4D97-AF65-F5344CB8AC3E}">
        <p14:creationId xmlns:p14="http://schemas.microsoft.com/office/powerpoint/2010/main" val="62573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68A0050-35A8-8545-B32D-4E9D54141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xmlns="" id="{A28423B2-19EB-6045-BE63-BF4AA3129C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6848" y="1825625"/>
            <a:ext cx="8758303" cy="4351338"/>
          </a:xfrm>
        </p:spPr>
      </p:pic>
    </p:spTree>
    <p:extLst>
      <p:ext uri="{BB962C8B-B14F-4D97-AF65-F5344CB8AC3E}">
        <p14:creationId xmlns:p14="http://schemas.microsoft.com/office/powerpoint/2010/main" val="127521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6B5A82-FE72-5044-90C8-E22182BD6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table&#10;&#10;Description automatically generated with medium confidence">
            <a:extLst>
              <a:ext uri="{FF2B5EF4-FFF2-40B4-BE49-F238E27FC236}">
                <a16:creationId xmlns:a16="http://schemas.microsoft.com/office/drawing/2014/main" xmlns="" id="{9DA7F8E6-4557-804A-A406-1D4F4434A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68337"/>
            <a:ext cx="9329977" cy="5189538"/>
          </a:xfrm>
        </p:spPr>
      </p:pic>
    </p:spTree>
    <p:extLst>
      <p:ext uri="{BB962C8B-B14F-4D97-AF65-F5344CB8AC3E}">
        <p14:creationId xmlns:p14="http://schemas.microsoft.com/office/powerpoint/2010/main" val="314671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B6FDB6-12BD-ED43-831B-41BFF7E45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86852E04-363A-6B4D-A923-8728AD3BBA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68313"/>
            <a:ext cx="10264780" cy="5060950"/>
          </a:xfrm>
        </p:spPr>
      </p:pic>
    </p:spTree>
    <p:extLst>
      <p:ext uri="{BB962C8B-B14F-4D97-AF65-F5344CB8AC3E}">
        <p14:creationId xmlns:p14="http://schemas.microsoft.com/office/powerpoint/2010/main" val="2133202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56F0C1F-9756-7241-86A5-892128B5C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Relational Database</a:t>
            </a:r>
          </a:p>
        </p:txBody>
      </p:sp>
      <p:pic>
        <p:nvPicPr>
          <p:cNvPr id="5" name="Content Placeholder 4" descr="Text, letter&#10;&#10;Description automatically generated">
            <a:extLst>
              <a:ext uri="{FF2B5EF4-FFF2-40B4-BE49-F238E27FC236}">
                <a16:creationId xmlns:a16="http://schemas.microsoft.com/office/drawing/2014/main" xmlns="" id="{3EDFDA30-D2C5-C04A-AD42-595A6F9B7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5077" y="1825625"/>
            <a:ext cx="6001845" cy="4351338"/>
          </a:xfrm>
        </p:spPr>
      </p:pic>
    </p:spTree>
    <p:extLst>
      <p:ext uri="{BB962C8B-B14F-4D97-AF65-F5344CB8AC3E}">
        <p14:creationId xmlns:p14="http://schemas.microsoft.com/office/powerpoint/2010/main" val="237429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4C6A41-91EC-B943-B162-2F655CC7F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, timeline&#10;&#10;Description automatically generated">
            <a:extLst>
              <a:ext uri="{FF2B5EF4-FFF2-40B4-BE49-F238E27FC236}">
                <a16:creationId xmlns:a16="http://schemas.microsoft.com/office/drawing/2014/main" xmlns="" id="{8E712E64-37C4-D148-9118-FEDE51F829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3106" y="1013618"/>
            <a:ext cx="8605787" cy="5119097"/>
          </a:xfrm>
        </p:spPr>
      </p:pic>
    </p:spTree>
    <p:extLst>
      <p:ext uri="{BB962C8B-B14F-4D97-AF65-F5344CB8AC3E}">
        <p14:creationId xmlns:p14="http://schemas.microsoft.com/office/powerpoint/2010/main" val="812071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384514-FB1D-1A44-A42F-0DE5E94DF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4A9F99D6-5A33-1745-BA42-0617EC9EBF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11200"/>
            <a:ext cx="10429640" cy="5118100"/>
          </a:xfrm>
        </p:spPr>
      </p:pic>
    </p:spTree>
    <p:extLst>
      <p:ext uri="{BB962C8B-B14F-4D97-AF65-F5344CB8AC3E}">
        <p14:creationId xmlns:p14="http://schemas.microsoft.com/office/powerpoint/2010/main" val="4281919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9AEA18-1D21-D244-9818-490F12B55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D62C9B07-38BE-8945-8A83-7D314B6B33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68324"/>
            <a:ext cx="10775125" cy="5318125"/>
          </a:xfrm>
        </p:spPr>
      </p:pic>
    </p:spTree>
    <p:extLst>
      <p:ext uri="{BB962C8B-B14F-4D97-AF65-F5344CB8AC3E}">
        <p14:creationId xmlns:p14="http://schemas.microsoft.com/office/powerpoint/2010/main" val="241351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D67497-27CB-2540-823E-21B2AA81B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F991CDBE-7A80-2E46-8C60-44147E3990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6377" y="762594"/>
            <a:ext cx="8430597" cy="5332811"/>
          </a:xfrm>
        </p:spPr>
      </p:pic>
    </p:spTree>
    <p:extLst>
      <p:ext uri="{BB962C8B-B14F-4D97-AF65-F5344CB8AC3E}">
        <p14:creationId xmlns:p14="http://schemas.microsoft.com/office/powerpoint/2010/main" val="3993517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2E5503-DA2D-D94E-A880-177ADB60E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xmlns="" id="{34FE61CC-312C-8C4C-8D73-DAE747B114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229" y="668337"/>
            <a:ext cx="8816913" cy="5432426"/>
          </a:xfrm>
        </p:spPr>
      </p:pic>
    </p:spTree>
    <p:extLst>
      <p:ext uri="{BB962C8B-B14F-4D97-AF65-F5344CB8AC3E}">
        <p14:creationId xmlns:p14="http://schemas.microsoft.com/office/powerpoint/2010/main" val="172660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DB07A3-94CB-D345-A629-F51432070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Types of Database Relationship</a:t>
            </a:r>
          </a:p>
        </p:txBody>
      </p:sp>
      <p:pic>
        <p:nvPicPr>
          <p:cNvPr id="5" name="Content Placeholder 4" descr="Graphical user interface, text, application&#10;&#10;Description automatically generated with medium confidence">
            <a:extLst>
              <a:ext uri="{FF2B5EF4-FFF2-40B4-BE49-F238E27FC236}">
                <a16:creationId xmlns:a16="http://schemas.microsoft.com/office/drawing/2014/main" xmlns="" id="{00C42563-B3C5-9645-8C44-FA46F0EB5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3765" y="1439862"/>
            <a:ext cx="6306995" cy="4351338"/>
          </a:xfrm>
        </p:spPr>
      </p:pic>
    </p:spTree>
    <p:extLst>
      <p:ext uri="{BB962C8B-B14F-4D97-AF65-F5344CB8AC3E}">
        <p14:creationId xmlns:p14="http://schemas.microsoft.com/office/powerpoint/2010/main" val="1604893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264D8A-B7E4-754D-A786-25F8B63B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00061E36-C1FA-8549-9B40-DA69DB0244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3756" y="802409"/>
            <a:ext cx="8324487" cy="5253182"/>
          </a:xfrm>
        </p:spPr>
      </p:pic>
    </p:spTree>
    <p:extLst>
      <p:ext uri="{BB962C8B-B14F-4D97-AF65-F5344CB8AC3E}">
        <p14:creationId xmlns:p14="http://schemas.microsoft.com/office/powerpoint/2010/main" val="2650136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8EF858-CF7E-DD46-BFD7-C60CEB5B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A1F3BAE2-FB04-E647-90BD-FD613334B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5248" y="868424"/>
            <a:ext cx="8280302" cy="5121151"/>
          </a:xfrm>
        </p:spPr>
      </p:pic>
    </p:spTree>
    <p:extLst>
      <p:ext uri="{BB962C8B-B14F-4D97-AF65-F5344CB8AC3E}">
        <p14:creationId xmlns:p14="http://schemas.microsoft.com/office/powerpoint/2010/main" val="60840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64A4A8F-6A86-4D47-BD7D-900A4E76D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xmlns="" id="{067D42EC-5A59-4248-8FC1-A01787BE9E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8158" y="642938"/>
            <a:ext cx="9012241" cy="5305425"/>
          </a:xfrm>
        </p:spPr>
      </p:pic>
    </p:spTree>
    <p:extLst>
      <p:ext uri="{BB962C8B-B14F-4D97-AF65-F5344CB8AC3E}">
        <p14:creationId xmlns:p14="http://schemas.microsoft.com/office/powerpoint/2010/main" val="111421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87DA96A-078B-9B44-864B-C3DE53C46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xmlns="" id="{53433581-46F1-FA43-9242-729B6BE431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7694" y="871176"/>
            <a:ext cx="8336611" cy="5115648"/>
          </a:xfrm>
        </p:spPr>
      </p:pic>
    </p:spTree>
    <p:extLst>
      <p:ext uri="{BB962C8B-B14F-4D97-AF65-F5344CB8AC3E}">
        <p14:creationId xmlns:p14="http://schemas.microsoft.com/office/powerpoint/2010/main" val="414073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AD4486-5E69-A542-8A65-D5A894ABC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xmlns="" id="{19FBC7EA-6E8C-2347-AC83-31A20C1757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3967" y="1825625"/>
            <a:ext cx="7224066" cy="4351338"/>
          </a:xfrm>
        </p:spPr>
      </p:pic>
    </p:spTree>
    <p:extLst>
      <p:ext uri="{BB962C8B-B14F-4D97-AF65-F5344CB8AC3E}">
        <p14:creationId xmlns:p14="http://schemas.microsoft.com/office/powerpoint/2010/main" val="73290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F20642-EFA3-8846-98AD-7D82AB5F4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xmlns="" id="{D496F22E-14D8-F34C-B18D-00A3F82D20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682625"/>
            <a:ext cx="9135259" cy="5175250"/>
          </a:xfrm>
        </p:spPr>
      </p:pic>
    </p:spTree>
    <p:extLst>
      <p:ext uri="{BB962C8B-B14F-4D97-AF65-F5344CB8AC3E}">
        <p14:creationId xmlns:p14="http://schemas.microsoft.com/office/powerpoint/2010/main" val="1441236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91AF9D-48C9-FC47-93E2-F773F568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SQL</a:t>
            </a:r>
          </a:p>
        </p:txBody>
      </p:sp>
      <p:pic>
        <p:nvPicPr>
          <p:cNvPr id="5" name="Content Placeholder 4" descr="Text&#10;&#10;Description automatically generated with low confidence">
            <a:extLst>
              <a:ext uri="{FF2B5EF4-FFF2-40B4-BE49-F238E27FC236}">
                <a16:creationId xmlns:a16="http://schemas.microsoft.com/office/drawing/2014/main" xmlns="" id="{B524F1CA-F1D0-ED4E-8A9D-020DB8F077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370" y="1690688"/>
            <a:ext cx="4832009" cy="4351338"/>
          </a:xfr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xmlns="" id="{F2C7A225-FB34-AC42-8E42-0DB69C4D3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6113" y="2267969"/>
            <a:ext cx="7102475" cy="149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564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8B837D-65AD-1E49-9818-7936A6879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SQL STAMENT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189145FF-2E66-E14F-859D-2EB0DCA656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6788" y="1403582"/>
            <a:ext cx="7591425" cy="2512950"/>
          </a:xfrm>
        </p:spPr>
      </p:pic>
    </p:spTree>
    <p:extLst>
      <p:ext uri="{BB962C8B-B14F-4D97-AF65-F5344CB8AC3E}">
        <p14:creationId xmlns:p14="http://schemas.microsoft.com/office/powerpoint/2010/main" val="391825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8AEE68-0BF9-9841-855A-E744EDC2A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xmlns="" id="{6CA53288-5B60-DA4C-BC59-562E7FEFD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2853"/>
            <a:ext cx="10515600" cy="3668232"/>
          </a:xfrm>
        </p:spPr>
      </p:pic>
    </p:spTree>
    <p:extLst>
      <p:ext uri="{BB962C8B-B14F-4D97-AF65-F5344CB8AC3E}">
        <p14:creationId xmlns:p14="http://schemas.microsoft.com/office/powerpoint/2010/main" val="47601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5F1673-5F58-A247-B4EF-5BEC8AB00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xmlns="" id="{CB294F65-9F8A-1741-913C-464435B68D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027906"/>
            <a:ext cx="9553876" cy="4351338"/>
          </a:xfrm>
        </p:spPr>
      </p:pic>
    </p:spTree>
    <p:extLst>
      <p:ext uri="{BB962C8B-B14F-4D97-AF65-F5344CB8AC3E}">
        <p14:creationId xmlns:p14="http://schemas.microsoft.com/office/powerpoint/2010/main" val="393511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9F2D762-6D87-7F44-B614-799C97BF8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 dirty="0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xmlns="" id="{B4003659-BD74-C44D-BF0C-76F133612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38338"/>
            <a:ext cx="10515600" cy="4125912"/>
          </a:xfrm>
        </p:spPr>
      </p:pic>
    </p:spTree>
    <p:extLst>
      <p:ext uri="{BB962C8B-B14F-4D97-AF65-F5344CB8AC3E}">
        <p14:creationId xmlns:p14="http://schemas.microsoft.com/office/powerpoint/2010/main" val="393882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3E921A-44DA-E746-87D1-34D69452A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xmlns="" id="{CEE376BB-907A-4E41-8823-D87AE19C2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3651" y="1825625"/>
            <a:ext cx="10244698" cy="4351338"/>
          </a:xfrm>
        </p:spPr>
      </p:pic>
    </p:spTree>
    <p:extLst>
      <p:ext uri="{BB962C8B-B14F-4D97-AF65-F5344CB8AC3E}">
        <p14:creationId xmlns:p14="http://schemas.microsoft.com/office/powerpoint/2010/main" val="650263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F9B428-EF5D-D14D-BDA3-5BE842E96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xmlns="" id="{7772DF08-A291-E244-A557-84C98A1412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7949" y="1825625"/>
            <a:ext cx="10056102" cy="4351338"/>
          </a:xfrm>
        </p:spPr>
      </p:pic>
    </p:spTree>
    <p:extLst>
      <p:ext uri="{BB962C8B-B14F-4D97-AF65-F5344CB8AC3E}">
        <p14:creationId xmlns:p14="http://schemas.microsoft.com/office/powerpoint/2010/main" val="11949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F28DE1-AA6E-404B-9DF3-DF3241EB4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xmlns="" id="{F34E7234-76DA-3543-B127-AA598ACA19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11213"/>
            <a:ext cx="9595570" cy="5046662"/>
          </a:xfrm>
        </p:spPr>
      </p:pic>
    </p:spTree>
    <p:extLst>
      <p:ext uri="{BB962C8B-B14F-4D97-AF65-F5344CB8AC3E}">
        <p14:creationId xmlns:p14="http://schemas.microsoft.com/office/powerpoint/2010/main" val="569136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53CF9C1-56C1-7044-AB41-6540FB3A1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Naming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0C1EE45-0AC4-354E-93ED-89FE71235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x-none" dirty="0"/>
              <a:t>Table name in plurals</a:t>
            </a:r>
          </a:p>
          <a:p>
            <a:r>
              <a:rPr lang="x-none" dirty="0"/>
              <a:t>Field using upperCamelCase</a:t>
            </a:r>
          </a:p>
          <a:p>
            <a:r>
              <a:rPr lang="en-US" dirty="0"/>
              <a:t>Don’</a:t>
            </a:r>
            <a:r>
              <a:rPr lang="x-none" dirty="0"/>
              <a:t>t use spaces o special charaters</a:t>
            </a:r>
          </a:p>
          <a:p>
            <a:pPr marL="0" indent="0">
              <a:buNone/>
            </a:pPr>
            <a:endParaRPr lang="x-none" dirty="0"/>
          </a:p>
          <a:p>
            <a:endParaRPr lang="x-none" dirty="0"/>
          </a:p>
        </p:txBody>
      </p:sp>
      <p:pic>
        <p:nvPicPr>
          <p:cNvPr id="5" name="Picture 4" descr="Table&#10;&#10;Description automatically generated with low confidence">
            <a:extLst>
              <a:ext uri="{FF2B5EF4-FFF2-40B4-BE49-F238E27FC236}">
                <a16:creationId xmlns:a16="http://schemas.microsoft.com/office/drawing/2014/main" xmlns="" id="{B99FD869-3120-5146-8851-56D5F188F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5696" y="785812"/>
            <a:ext cx="2736978" cy="5086350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xmlns="" id="{07A8F3B5-4CEB-AB4E-B1B0-94EDB725D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787" y="3587750"/>
            <a:ext cx="37592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4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7EEEB37-21E8-8F4D-9B7B-1F6750FFB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xmlns="" id="{336BF3AF-EBEA-9147-82FC-737E54F186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4"/>
            <a:ext cx="10415226" cy="5521325"/>
          </a:xfrm>
        </p:spPr>
      </p:pic>
    </p:spTree>
    <p:extLst>
      <p:ext uri="{BB962C8B-B14F-4D97-AF65-F5344CB8AC3E}">
        <p14:creationId xmlns:p14="http://schemas.microsoft.com/office/powerpoint/2010/main" val="977832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6CB53B-989E-5C4D-A5A7-827AB1E29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xmlns="" id="{7714BFC3-0F29-DA47-83B6-C1854A35BA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796925"/>
            <a:ext cx="8932755" cy="4960938"/>
          </a:xfrm>
        </p:spPr>
      </p:pic>
    </p:spTree>
    <p:extLst>
      <p:ext uri="{BB962C8B-B14F-4D97-AF65-F5344CB8AC3E}">
        <p14:creationId xmlns:p14="http://schemas.microsoft.com/office/powerpoint/2010/main" val="75310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5FD498-814E-C949-A41B-1E7D02DA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xmlns="" id="{2A674F95-2D7C-8E47-A83B-BA35E4B895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9537"/>
            <a:ext cx="10515600" cy="4323514"/>
          </a:xfrm>
        </p:spPr>
      </p:pic>
    </p:spTree>
    <p:extLst>
      <p:ext uri="{BB962C8B-B14F-4D97-AF65-F5344CB8AC3E}">
        <p14:creationId xmlns:p14="http://schemas.microsoft.com/office/powerpoint/2010/main" val="406077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EE6587-361A-8E45-81E9-EDB96ADE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3B950BCF-7347-A54D-860D-E4FBDAD947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7298" y="1027906"/>
            <a:ext cx="8837253" cy="4351338"/>
          </a:xfrm>
        </p:spPr>
      </p:pic>
    </p:spTree>
    <p:extLst>
      <p:ext uri="{BB962C8B-B14F-4D97-AF65-F5344CB8AC3E}">
        <p14:creationId xmlns:p14="http://schemas.microsoft.com/office/powerpoint/2010/main" val="282000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1E921C-F6E0-8343-8144-FF9EE107B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xmlns="" id="{AB389DFC-8D0A-4548-9030-6C1E92FA47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8513" y="1027906"/>
            <a:ext cx="9573681" cy="4872832"/>
          </a:xfrm>
        </p:spPr>
      </p:pic>
    </p:spTree>
    <p:extLst>
      <p:ext uri="{BB962C8B-B14F-4D97-AF65-F5344CB8AC3E}">
        <p14:creationId xmlns:p14="http://schemas.microsoft.com/office/powerpoint/2010/main" val="54031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37D359-2409-FE4B-91CA-6752A5E98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Data Types for Numbers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xmlns="" id="{BE40D306-2E26-DF4D-8FEC-8056CC3729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0348" y="1825625"/>
            <a:ext cx="5671304" cy="4351338"/>
          </a:xfrm>
        </p:spPr>
      </p:pic>
    </p:spTree>
    <p:extLst>
      <p:ext uri="{BB962C8B-B14F-4D97-AF65-F5344CB8AC3E}">
        <p14:creationId xmlns:p14="http://schemas.microsoft.com/office/powerpoint/2010/main" val="343066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1B62F6-3E47-7A4D-BBBB-FBC62338A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xmlns="" id="{8A3B0DAE-902E-0948-BA53-F4EEFFEEA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1759" y="1825625"/>
            <a:ext cx="7868481" cy="4351338"/>
          </a:xfrm>
        </p:spPr>
      </p:pic>
    </p:spTree>
    <p:extLst>
      <p:ext uri="{BB962C8B-B14F-4D97-AF65-F5344CB8AC3E}">
        <p14:creationId xmlns:p14="http://schemas.microsoft.com/office/powerpoint/2010/main" val="1249043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3095AF-82D8-D641-9E05-E24E44313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Primary Key</a:t>
            </a:r>
          </a:p>
        </p:txBody>
      </p:sp>
      <p:pic>
        <p:nvPicPr>
          <p:cNvPr id="5" name="Content Placeholder 4" descr="Diagram, timeline&#10;&#10;Description automatically generated">
            <a:extLst>
              <a:ext uri="{FF2B5EF4-FFF2-40B4-BE49-F238E27FC236}">
                <a16:creationId xmlns:a16="http://schemas.microsoft.com/office/drawing/2014/main" xmlns="" id="{0BFEA987-7E34-E348-A8D2-35C76BDB93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4370" y="1690688"/>
            <a:ext cx="7263260" cy="4351338"/>
          </a:xfrm>
        </p:spPr>
      </p:pic>
    </p:spTree>
    <p:extLst>
      <p:ext uri="{BB962C8B-B14F-4D97-AF65-F5344CB8AC3E}">
        <p14:creationId xmlns:p14="http://schemas.microsoft.com/office/powerpoint/2010/main" val="283374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0E3DB3-DDD8-6D43-950F-4452576F8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Database Normalization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xmlns="" id="{2A56D275-DC2D-7D45-B20A-407D79B969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0967" y="1690688"/>
            <a:ext cx="7048500" cy="2180472"/>
          </a:xfr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xmlns="" id="{F7BBE136-C6B2-904C-BA89-CC0B8F965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0" y="3752242"/>
            <a:ext cx="79248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507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237484-1C1E-AD41-80A0-FE0F69B49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Normalizations Levels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xmlns="" id="{8CEF05B0-A706-E04D-91F5-12BE36B843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9450" y="2204244"/>
            <a:ext cx="8293100" cy="3594100"/>
          </a:xfrm>
        </p:spPr>
      </p:pic>
    </p:spTree>
    <p:extLst>
      <p:ext uri="{BB962C8B-B14F-4D97-AF65-F5344CB8AC3E}">
        <p14:creationId xmlns:p14="http://schemas.microsoft.com/office/powerpoint/2010/main" val="332039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own Arrow 7">
            <a:extLst>
              <a:ext uri="{FF2B5EF4-FFF2-40B4-BE49-F238E27FC236}">
                <a16:creationId xmlns:a16="http://schemas.microsoft.com/office/drawing/2014/main" xmlns="" id="{D4771268-CB57-404A-9271-370EB28F609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xmlns="" id="{5BCF067B-C4B0-9A46-90B7-8609DBAB8A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0634" y="810255"/>
            <a:ext cx="5581493" cy="196681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CC616F-8336-3848-91EA-F37970A64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First Normal Form(1NF)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30C6C18E-281E-B741-A94C-46CEF61D7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1876" y="2191831"/>
            <a:ext cx="5459007" cy="58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131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94868E-5C23-E044-9792-2F631ADB6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09D2B6E4-4090-4943-8749-6BF1F74B30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2619"/>
            <a:ext cx="10515600" cy="4297349"/>
          </a:xfrm>
        </p:spPr>
      </p:pic>
    </p:spTree>
    <p:extLst>
      <p:ext uri="{BB962C8B-B14F-4D97-AF65-F5344CB8AC3E}">
        <p14:creationId xmlns:p14="http://schemas.microsoft.com/office/powerpoint/2010/main" val="2419552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132B42-411F-704D-979D-7556CBF4D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36E4E8-6442-8741-A20D-9E74CFF64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xmlns="" id="{24079544-81E8-A34E-A3E0-E6D0FD8DC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151" y="365124"/>
            <a:ext cx="7496262" cy="1741675"/>
          </a:xfrm>
          <a:prstGeom prst="rect">
            <a:avLst/>
          </a:prstGeom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xmlns="" id="{D91B168A-58A9-A04A-B589-CEEE05324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4246" y="2453155"/>
            <a:ext cx="6778625" cy="2438400"/>
          </a:xfrm>
          <a:prstGeom prst="rect">
            <a:avLst/>
          </a:prstGeom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xmlns="" id="{C6C30D56-0533-954E-8DCF-38B721CBA9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0786" y="4470681"/>
            <a:ext cx="6778625" cy="205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8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58E184-1652-4A4F-B683-72C6760D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1NF</a:t>
            </a:r>
          </a:p>
        </p:txBody>
      </p:sp>
      <p:pic>
        <p:nvPicPr>
          <p:cNvPr id="5" name="Content Placeholder 4" descr="Chart, diagram, table, funnel chart&#10;&#10;Description automatically generated">
            <a:extLst>
              <a:ext uri="{FF2B5EF4-FFF2-40B4-BE49-F238E27FC236}">
                <a16:creationId xmlns:a16="http://schemas.microsoft.com/office/drawing/2014/main" xmlns="" id="{66042878-D292-F74F-BC22-FFE685143F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8950" y="2134394"/>
            <a:ext cx="8674100" cy="3733800"/>
          </a:xfrm>
        </p:spPr>
      </p:pic>
    </p:spTree>
    <p:extLst>
      <p:ext uri="{BB962C8B-B14F-4D97-AF65-F5344CB8AC3E}">
        <p14:creationId xmlns:p14="http://schemas.microsoft.com/office/powerpoint/2010/main" val="2692080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EA925C-2F16-944A-AEA6-986E4F033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Second Normal Form(2NF)</a:t>
            </a:r>
          </a:p>
        </p:txBody>
      </p:sp>
      <p:pic>
        <p:nvPicPr>
          <p:cNvPr id="5" name="Content Placeholder 4" descr="Text, letter&#10;&#10;Description automatically generated">
            <a:extLst>
              <a:ext uri="{FF2B5EF4-FFF2-40B4-BE49-F238E27FC236}">
                <a16:creationId xmlns:a16="http://schemas.microsoft.com/office/drawing/2014/main" xmlns="" id="{A46F7490-BB05-F34A-B56B-E2707EA1AA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59177"/>
            <a:ext cx="7124700" cy="1054100"/>
          </a:xfrm>
        </p:spPr>
      </p:pic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xmlns="" id="{BC82D314-9618-C14A-BE37-A8F0407AE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15129"/>
            <a:ext cx="73025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49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BD58C9-F34F-9F49-BEBE-F7234A1C6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CBBA174-A9D8-3A46-9BA7-872D22B16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x-none" dirty="0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xmlns="" id="{D88AA6C2-AE7F-504F-A573-1485D211F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733" y="2374540"/>
            <a:ext cx="6084174" cy="3111860"/>
          </a:xfrm>
          <a:prstGeom prst="rect">
            <a:avLst/>
          </a:prstGeom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xmlns="" id="{5F190D70-BC47-354A-A085-131D1F7F6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443" y="2267082"/>
            <a:ext cx="4297086" cy="332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31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C77BB2-F5CB-B549-9543-B0E48D396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Third normal Form (3NF)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D1FF2B18-DE97-CD44-B48C-288AF229DB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7116" y="1488811"/>
            <a:ext cx="6311900" cy="2552700"/>
          </a:xfr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xmlns="" id="{B1E81100-2421-0941-B18A-C6AB0CFC7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1467" y="3920597"/>
            <a:ext cx="50800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84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03DC82-753D-B44A-9372-213755E18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·3NF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45940A9B-E284-3249-852D-9230AAA6AE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86694"/>
            <a:ext cx="6604000" cy="2692400"/>
          </a:xfr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xmlns="" id="{2B3E9ADA-605A-2340-9080-C2B75FA53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5767" y="3856566"/>
            <a:ext cx="64770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56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792261-45D5-8845-94FC-6C01E662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9" name="Content Placeholder 8" descr="Text, letter&#10;&#10;Description automatically generated">
            <a:extLst>
              <a:ext uri="{FF2B5EF4-FFF2-40B4-BE49-F238E27FC236}">
                <a16:creationId xmlns:a16="http://schemas.microsoft.com/office/drawing/2014/main" xmlns="" id="{897D0916-9B13-4744-A3F2-DB4ACE466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8334" y="1842293"/>
            <a:ext cx="7889282" cy="2746639"/>
          </a:xfrm>
        </p:spPr>
      </p:pic>
    </p:spTree>
    <p:extLst>
      <p:ext uri="{BB962C8B-B14F-4D97-AF65-F5344CB8AC3E}">
        <p14:creationId xmlns:p14="http://schemas.microsoft.com/office/powerpoint/2010/main" val="412228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892406-A798-E74C-BA27-C7D75DF1D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x-none" dirty="0"/>
              <a:t>nser into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xmlns="" id="{B792A5F1-73EE-BD41-9CA5-9349D782CD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2610601"/>
          </a:xfrm>
        </p:spPr>
      </p:pic>
    </p:spTree>
    <p:extLst>
      <p:ext uri="{BB962C8B-B14F-4D97-AF65-F5344CB8AC3E}">
        <p14:creationId xmlns:p14="http://schemas.microsoft.com/office/powerpoint/2010/main" val="3294551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FAF71E-E854-7E4B-9348-712EE91A6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UPDATE</a:t>
            </a:r>
          </a:p>
        </p:txBody>
      </p:sp>
      <p:pic>
        <p:nvPicPr>
          <p:cNvPr id="5" name="Content Placeholder 4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xmlns="" id="{3DE0E3CF-D1DC-AF42-A3EC-8FF134BF52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25650"/>
            <a:ext cx="9943784" cy="3460750"/>
          </a:xfrm>
        </p:spPr>
      </p:pic>
    </p:spTree>
    <p:extLst>
      <p:ext uri="{BB962C8B-B14F-4D97-AF65-F5344CB8AC3E}">
        <p14:creationId xmlns:p14="http://schemas.microsoft.com/office/powerpoint/2010/main" val="3051383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B654FE-FD81-4445-BFAE-848F6BE90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Order by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3E2FE453-1E7F-2C40-BF63-577712379A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000" y="1690688"/>
            <a:ext cx="10515600" cy="3256383"/>
          </a:xfrm>
        </p:spPr>
      </p:pic>
    </p:spTree>
    <p:extLst>
      <p:ext uri="{BB962C8B-B14F-4D97-AF65-F5344CB8AC3E}">
        <p14:creationId xmlns:p14="http://schemas.microsoft.com/office/powerpoint/2010/main" val="2743324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F0A768-6B42-A64C-BEC9-E93529998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0C242512-BBF4-BA49-B68E-3F1975B9E4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69485"/>
            <a:ext cx="10515600" cy="3463617"/>
          </a:xfrm>
        </p:spPr>
      </p:pic>
    </p:spTree>
    <p:extLst>
      <p:ext uri="{BB962C8B-B14F-4D97-AF65-F5344CB8AC3E}">
        <p14:creationId xmlns:p14="http://schemas.microsoft.com/office/powerpoint/2010/main" val="629748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F0A4BD-0C9A-784F-A2B3-65D9508C4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Delete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xmlns="" id="{F71B0A73-EFB7-3548-9F82-0B486EA71D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7477"/>
            <a:ext cx="7620000" cy="2755900"/>
          </a:xfrm>
        </p:spPr>
      </p:pic>
    </p:spTree>
    <p:extLst>
      <p:ext uri="{BB962C8B-B14F-4D97-AF65-F5344CB8AC3E}">
        <p14:creationId xmlns:p14="http://schemas.microsoft.com/office/powerpoint/2010/main" val="376769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D4C7-5831-5441-88F3-64E134CA8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9F9D872C-0B6A-B742-B452-F40D954DE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70025"/>
            <a:ext cx="5037667" cy="4788198"/>
          </a:xfrm>
        </p:spPr>
      </p:pic>
    </p:spTree>
    <p:extLst>
      <p:ext uri="{BB962C8B-B14F-4D97-AF65-F5344CB8AC3E}">
        <p14:creationId xmlns:p14="http://schemas.microsoft.com/office/powerpoint/2010/main" val="634786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78F7962-7E37-3A41-A2DF-8E729C946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xmlns="" id="{EAD00061-50B4-F84F-909E-177792B8F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424624"/>
            <a:ext cx="6213953" cy="6032582"/>
          </a:xfrm>
        </p:spPr>
      </p:pic>
    </p:spTree>
    <p:extLst>
      <p:ext uri="{BB962C8B-B14F-4D97-AF65-F5344CB8AC3E}">
        <p14:creationId xmlns:p14="http://schemas.microsoft.com/office/powerpoint/2010/main" val="58227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CDC9A6-F6D1-D247-9DF8-602AE478D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xmlns="" id="{5F3A14A9-62C5-C34C-92F3-6C56A1E44E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85950"/>
            <a:ext cx="7950200" cy="3086100"/>
          </a:xfrm>
        </p:spPr>
      </p:pic>
    </p:spTree>
    <p:extLst>
      <p:ext uri="{BB962C8B-B14F-4D97-AF65-F5344CB8AC3E}">
        <p14:creationId xmlns:p14="http://schemas.microsoft.com/office/powerpoint/2010/main" val="86334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427E24-780B-3E4D-B122-AADDC2A1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 with medium confidence">
            <a:extLst>
              <a:ext uri="{FF2B5EF4-FFF2-40B4-BE49-F238E27FC236}">
                <a16:creationId xmlns:a16="http://schemas.microsoft.com/office/drawing/2014/main" xmlns="" id="{74E58A2F-A595-5E48-A5A1-1776B2C4AF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7267" y="1794819"/>
            <a:ext cx="11005564" cy="3420648"/>
          </a:xfrm>
        </p:spPr>
      </p:pic>
    </p:spTree>
    <p:extLst>
      <p:ext uri="{BB962C8B-B14F-4D97-AF65-F5344CB8AC3E}">
        <p14:creationId xmlns:p14="http://schemas.microsoft.com/office/powerpoint/2010/main" val="330498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E5B68C-8495-804C-971D-09FA329D3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xmlns="" id="{5BBCF5F2-0C56-6A44-A7D9-4C6216B4A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0518" y="600074"/>
            <a:ext cx="10515600" cy="2493485"/>
          </a:xfr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xmlns="" id="{BFCEF04F-1CB5-A94F-9A13-9821354A2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38347"/>
            <a:ext cx="75057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63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EF8D38-5AB3-1749-83DA-831075327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Diagram&#10;&#10;Description automatically generated with medium confidence">
            <a:extLst>
              <a:ext uri="{FF2B5EF4-FFF2-40B4-BE49-F238E27FC236}">
                <a16:creationId xmlns:a16="http://schemas.microsoft.com/office/drawing/2014/main" xmlns="" id="{B789A4AE-D416-FA46-A48A-C224357527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474213" cy="4351338"/>
          </a:xfrm>
        </p:spPr>
      </p:pic>
    </p:spTree>
    <p:extLst>
      <p:ext uri="{BB962C8B-B14F-4D97-AF65-F5344CB8AC3E}">
        <p14:creationId xmlns:p14="http://schemas.microsoft.com/office/powerpoint/2010/main" val="1781221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88C53B-4117-CF49-BF08-A6DAD6A48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JOIN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xmlns="" id="{468B78EA-6988-804B-91E8-9A6C429557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832894"/>
            <a:ext cx="9474200" cy="2133600"/>
          </a:xfrm>
        </p:spPr>
      </p:pic>
    </p:spTree>
    <p:extLst>
      <p:ext uri="{BB962C8B-B14F-4D97-AF65-F5344CB8AC3E}">
        <p14:creationId xmlns:p14="http://schemas.microsoft.com/office/powerpoint/2010/main" val="347195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BE4C8D-3D83-6A4B-B6A4-68C756BD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A1869A19-5E93-744E-BDB0-435C0E775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027906"/>
            <a:ext cx="9948333" cy="4994024"/>
          </a:xfrm>
        </p:spPr>
      </p:pic>
    </p:spTree>
    <p:extLst>
      <p:ext uri="{BB962C8B-B14F-4D97-AF65-F5344CB8AC3E}">
        <p14:creationId xmlns:p14="http://schemas.microsoft.com/office/powerpoint/2010/main" val="2888176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97B5EF-AC55-7041-BF01-6CBFD840B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AE92D65E-5B10-9D4C-B884-DD8D9510D7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53331"/>
            <a:ext cx="10334427" cy="4351338"/>
          </a:xfrm>
        </p:spPr>
      </p:pic>
    </p:spTree>
    <p:extLst>
      <p:ext uri="{BB962C8B-B14F-4D97-AF65-F5344CB8AC3E}">
        <p14:creationId xmlns:p14="http://schemas.microsoft.com/office/powerpoint/2010/main" val="2787529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8C8127-38A2-2F44-90AE-2AFDEAA38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D81A0A70-4243-1A4D-95DF-1EBF0B2A4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3686253"/>
          </a:xfrm>
        </p:spPr>
      </p:pic>
    </p:spTree>
    <p:extLst>
      <p:ext uri="{BB962C8B-B14F-4D97-AF65-F5344CB8AC3E}">
        <p14:creationId xmlns:p14="http://schemas.microsoft.com/office/powerpoint/2010/main" val="208610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E01D64-1372-A74A-A30D-1391054AD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09C3AD09-A213-C846-AFD1-9C1D3FFD32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6052" y="1825625"/>
            <a:ext cx="9959896" cy="4351338"/>
          </a:xfrm>
        </p:spPr>
      </p:pic>
    </p:spTree>
    <p:extLst>
      <p:ext uri="{BB962C8B-B14F-4D97-AF65-F5344CB8AC3E}">
        <p14:creationId xmlns:p14="http://schemas.microsoft.com/office/powerpoint/2010/main" val="38985929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E40FCBC-141D-E24D-98FE-19047B796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C3712DCA-960D-6944-9C1A-0BEED63F80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000" y="1027905"/>
            <a:ext cx="10134701" cy="4780227"/>
          </a:xfrm>
        </p:spPr>
      </p:pic>
    </p:spTree>
    <p:extLst>
      <p:ext uri="{BB962C8B-B14F-4D97-AF65-F5344CB8AC3E}">
        <p14:creationId xmlns:p14="http://schemas.microsoft.com/office/powerpoint/2010/main" val="56156229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65195E-B9CD-7746-A6C1-06CD54468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xmlns="" id="{E8C2B68E-6287-294B-9B9D-E136870C69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120" y="1510507"/>
            <a:ext cx="11941880" cy="4077493"/>
          </a:xfrm>
        </p:spPr>
      </p:pic>
    </p:spTree>
    <p:extLst>
      <p:ext uri="{BB962C8B-B14F-4D97-AF65-F5344CB8AC3E}">
        <p14:creationId xmlns:p14="http://schemas.microsoft.com/office/powerpoint/2010/main" val="32870157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B5220E-A625-D444-BDCC-D772A6641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B906C812-61C4-6046-8404-60E80688C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053306"/>
            <a:ext cx="10515600" cy="3012447"/>
          </a:xfrm>
        </p:spPr>
      </p:pic>
    </p:spTree>
    <p:extLst>
      <p:ext uri="{BB962C8B-B14F-4D97-AF65-F5344CB8AC3E}">
        <p14:creationId xmlns:p14="http://schemas.microsoft.com/office/powerpoint/2010/main" val="171917919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3AE310-0A4F-E641-B200-45B6D318E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xmlns="" id="{8E2A035F-3283-3D41-952A-ED65262D2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027905"/>
            <a:ext cx="11138606" cy="4949561"/>
          </a:xfrm>
        </p:spPr>
      </p:pic>
    </p:spTree>
    <p:extLst>
      <p:ext uri="{BB962C8B-B14F-4D97-AF65-F5344CB8AC3E}">
        <p14:creationId xmlns:p14="http://schemas.microsoft.com/office/powerpoint/2010/main" val="3056640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5B4552-EE8F-C84B-A118-0D63B7597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xmlns="" id="{C21D6E1D-A4CD-D340-AD9A-94B57E69E4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7590" y="639761"/>
            <a:ext cx="6177134" cy="5175251"/>
          </a:xfrm>
        </p:spPr>
      </p:pic>
    </p:spTree>
    <p:extLst>
      <p:ext uri="{BB962C8B-B14F-4D97-AF65-F5344CB8AC3E}">
        <p14:creationId xmlns:p14="http://schemas.microsoft.com/office/powerpoint/2010/main" val="50679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E496E3-2E55-7543-A314-D16BE0806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pic>
        <p:nvPicPr>
          <p:cNvPr id="5" name="Content Placeholder 4" descr="Graphical user interface, table&#10;&#10;Description automatically generated">
            <a:extLst>
              <a:ext uri="{FF2B5EF4-FFF2-40B4-BE49-F238E27FC236}">
                <a16:creationId xmlns:a16="http://schemas.microsoft.com/office/drawing/2014/main" xmlns="" id="{6591CCF6-85AF-8840-9D6A-5C22CA4B39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0279" y="365125"/>
            <a:ext cx="8164730" cy="5248275"/>
          </a:xfrm>
        </p:spPr>
      </p:pic>
    </p:spTree>
    <p:extLst>
      <p:ext uri="{BB962C8B-B14F-4D97-AF65-F5344CB8AC3E}">
        <p14:creationId xmlns:p14="http://schemas.microsoft.com/office/powerpoint/2010/main" val="69689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1a7d0b33-b83c-4bc0-9d90-fc50e44a6a8a">
      <UserInfo>
        <DisplayName>0053 - Emprendimiento Digital - Vespertino Members</DisplayName>
        <AccountId>76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6D6824D73E3DE4EA49F1DE85BB87440" ma:contentTypeVersion="10" ma:contentTypeDescription="Create a new document." ma:contentTypeScope="" ma:versionID="22025f65f2b59310c45d08dc7904e103">
  <xsd:schema xmlns:xsd="http://www.w3.org/2001/XMLSchema" xmlns:xs="http://www.w3.org/2001/XMLSchema" xmlns:p="http://schemas.microsoft.com/office/2006/metadata/properties" xmlns:ns2="0a55ba26-ed51-4a4b-b2b3-c050b062dc5b" xmlns:ns3="1a7d0b33-b83c-4bc0-9d90-fc50e44a6a8a" targetNamespace="http://schemas.microsoft.com/office/2006/metadata/properties" ma:root="true" ma:fieldsID="abdff1fa577d061c19e1c2c5292b7fb1" ns2:_="" ns3:_="">
    <xsd:import namespace="0a55ba26-ed51-4a4b-b2b3-c050b062dc5b"/>
    <xsd:import namespace="1a7d0b33-b83c-4bc0-9d90-fc50e44a6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55ba26-ed51-4a4b-b2b3-c050b062dc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7d0b33-b83c-4bc0-9d90-fc50e44a6a8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509711-2828-474F-94FE-30DB1BBF46C6}">
  <ds:schemaRefs>
    <ds:schemaRef ds:uri="http://schemas.openxmlformats.org/package/2006/metadata/core-properties"/>
    <ds:schemaRef ds:uri="0a55ba26-ed51-4a4b-b2b3-c050b062dc5b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1a7d0b33-b83c-4bc0-9d90-fc50e44a6a8a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EABA95D-DAF0-42DB-9824-DA7266B051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45D39A8-E3C8-486A-ABF9-9B611B0C8F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a55ba26-ed51-4a4b-b2b3-c050b062dc5b"/>
    <ds:schemaRef ds:uri="1a7d0b33-b83c-4bc0-9d90-fc50e44a6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678</TotalTime>
  <Words>64</Words>
  <Application>Microsoft Office PowerPoint</Application>
  <PresentationFormat>Personalizado</PresentationFormat>
  <Paragraphs>25</Paragraphs>
  <Slides>74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74</vt:i4>
      </vt:variant>
    </vt:vector>
  </HeadingPairs>
  <TitlesOfParts>
    <vt:vector size="75" baseType="lpstr">
      <vt:lpstr>Office Theme</vt:lpstr>
      <vt:lpstr>Mysql</vt:lpstr>
      <vt:lpstr>Relational Database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databases</vt:lpstr>
      <vt:lpstr>Relational databases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Types of Database Relationship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SQL</vt:lpstr>
      <vt:lpstr>SQL STAMENT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Naming Table</vt:lpstr>
      <vt:lpstr>Presentación de PowerPoint</vt:lpstr>
      <vt:lpstr>Presentación de PowerPoint</vt:lpstr>
      <vt:lpstr>Presentación de PowerPoint</vt:lpstr>
      <vt:lpstr>Presentación de PowerPoint</vt:lpstr>
      <vt:lpstr>Data Types for Numbers</vt:lpstr>
      <vt:lpstr>Presentación de PowerPoint</vt:lpstr>
      <vt:lpstr>Primary Key</vt:lpstr>
      <vt:lpstr>Database Normalization</vt:lpstr>
      <vt:lpstr>Normalizations Levels</vt:lpstr>
      <vt:lpstr>First Normal Form(1NF)</vt:lpstr>
      <vt:lpstr>Presentación de PowerPoint</vt:lpstr>
      <vt:lpstr>1NF</vt:lpstr>
      <vt:lpstr>Second Normal Form(2NF)</vt:lpstr>
      <vt:lpstr>Presentación de PowerPoint</vt:lpstr>
      <vt:lpstr>Third normal Form (3NF)</vt:lpstr>
      <vt:lpstr>·3NF</vt:lpstr>
      <vt:lpstr>Presentación de PowerPoint</vt:lpstr>
      <vt:lpstr>Inser into</vt:lpstr>
      <vt:lpstr>UPDATE</vt:lpstr>
      <vt:lpstr>Order by</vt:lpstr>
      <vt:lpstr>Delete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JOIN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Mysql</dc:title>
  <dc:creator>Roberto Hernández</dc:creator>
  <cp:lastModifiedBy>Liliana Bizama López</cp:lastModifiedBy>
  <cp:revision>14</cp:revision>
  <dcterms:created xsi:type="dcterms:W3CDTF">2021-09-09T03:17:29Z</dcterms:created>
  <dcterms:modified xsi:type="dcterms:W3CDTF">2021-09-14T17:59:44Z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0x01010006D6824D73E3DE4EA49F1DE85BB87440</vt:lpwstr>
  </property>
</Properties>
</file>

<file path=docProps/thumbnail.jpeg>
</file>